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9"/>
  </p:notesMasterIdLst>
  <p:sldIdLst>
    <p:sldId id="258" r:id="rId2"/>
    <p:sldId id="293" r:id="rId3"/>
    <p:sldId id="319" r:id="rId4"/>
    <p:sldId id="325" r:id="rId5"/>
    <p:sldId id="329" r:id="rId6"/>
    <p:sldId id="294" r:id="rId7"/>
    <p:sldId id="279" r:id="rId8"/>
    <p:sldId id="305" r:id="rId9"/>
    <p:sldId id="320" r:id="rId10"/>
    <p:sldId id="280" r:id="rId11"/>
    <p:sldId id="281" r:id="rId12"/>
    <p:sldId id="328" r:id="rId13"/>
    <p:sldId id="355" r:id="rId14"/>
    <p:sldId id="264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317" r:id="rId23"/>
    <p:sldId id="289" r:id="rId24"/>
    <p:sldId id="290" r:id="rId25"/>
    <p:sldId id="318" r:id="rId26"/>
    <p:sldId id="330" r:id="rId27"/>
    <p:sldId id="291" r:id="rId28"/>
    <p:sldId id="331" r:id="rId29"/>
    <p:sldId id="292" r:id="rId30"/>
    <p:sldId id="352" r:id="rId31"/>
    <p:sldId id="335" r:id="rId32"/>
    <p:sldId id="348" r:id="rId33"/>
    <p:sldId id="334" r:id="rId34"/>
    <p:sldId id="332" r:id="rId35"/>
    <p:sldId id="333" r:id="rId36"/>
    <p:sldId id="274" r:id="rId37"/>
    <p:sldId id="27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15" autoAdjust="0"/>
    <p:restoredTop sz="94660"/>
  </p:normalViewPr>
  <p:slideViewPr>
    <p:cSldViewPr>
      <p:cViewPr>
        <p:scale>
          <a:sx n="40" d="100"/>
          <a:sy n="40" d="100"/>
        </p:scale>
        <p:origin x="-2256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4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572E9-002F-4B6B-9B64-385BBBE7F428}" type="datetimeFigureOut">
              <a:rPr lang="ru-RU" smtClean="0"/>
              <a:t>09.05.2015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570E9-6B92-4A8B-9108-4338A9BBB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072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3D6B4-582D-4889-BE2F-2F00277F013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38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7C6DC-5A1C-4CFB-9CB0-CF5C0C15AF2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59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2568F-4552-4C9F-B1F2-2FC5ABA259C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04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F3C0F2-522F-4DFE-8735-862FC286281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42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DB3037-BE2F-4C1C-959F-F5BF02D0896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11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358465-DFB9-4CC5-9D38-685D3E15213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08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83A6A1-63CB-4E88-8F5C-42BE5AD0F0C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75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B8DDEC-D336-4E44-AC31-124A3DA436B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5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A9FDE-0983-47DA-9F0C-72C7DD389E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12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98D400-6072-4657-A422-3C3A745744D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5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63FED-A670-4C37-A8C2-1C7DCDB1FC4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89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6A770DC-A1B8-4BED-B876-75739FC0B8E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114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Вечная память  победителям!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Ринат\Desktop\logotip_70-letija_pobed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168" y="0"/>
            <a:ext cx="648072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Захаров </a:t>
            </a:r>
            <a:r>
              <a:rPr lang="ru-RU" dirty="0" err="1" smtClean="0">
                <a:solidFill>
                  <a:srgbClr val="FF0000"/>
                </a:solidFill>
              </a:rPr>
              <a:t>дмитрий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михайлович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399594" y="0"/>
            <a:ext cx="4328190" cy="5556799"/>
            <a:chOff x="0" y="63062"/>
            <a:chExt cx="10361490" cy="12044855"/>
          </a:xfrm>
        </p:grpSpPr>
        <p:pic>
          <p:nvPicPr>
            <p:cNvPr id="5" name="Рисунок 4" descr="C:\Users\Ринат\Desktop\Ветераны Бураковская СОШ\Захаров Д.М.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29" y="63062"/>
              <a:ext cx="9725483" cy="118071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788165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742762" y="-330506"/>
              <a:ext cx="4225159" cy="501229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29933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Захаров </a:t>
            </a:r>
            <a:r>
              <a:rPr lang="ru-RU" dirty="0" err="1" smtClean="0">
                <a:solidFill>
                  <a:srgbClr val="FF0000"/>
                </a:solidFill>
              </a:rPr>
              <a:t>константин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алексеевич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041077" y="47297"/>
            <a:ext cx="4792666" cy="4989528"/>
            <a:chOff x="0" y="0"/>
            <a:chExt cx="10499835" cy="12139448"/>
          </a:xfrm>
        </p:grpSpPr>
        <p:pic>
          <p:nvPicPr>
            <p:cNvPr id="10" name="Рисунок 9" descr="C:\Users\Ринат\Desktop\Ветераны Бураковская СОШ\Захаров Н.А.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10" b="9487"/>
            <a:stretch/>
          </p:blipFill>
          <p:spPr bwMode="auto">
            <a:xfrm>
              <a:off x="0" y="0"/>
              <a:ext cx="10436773" cy="118872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62" y="7819696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90896" y="-189186"/>
              <a:ext cx="4225159" cy="479271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8101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443882" y="5262247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Захаров </a:t>
            </a:r>
            <a:r>
              <a:rPr lang="ru-RU" dirty="0" err="1" smtClean="0">
                <a:solidFill>
                  <a:srgbClr val="FF0000"/>
                </a:solidFill>
              </a:rPr>
              <a:t>павел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михайлович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561388" y="106974"/>
            <a:ext cx="4272355" cy="5131261"/>
            <a:chOff x="3561388" y="106974"/>
            <a:chExt cx="4272355" cy="5131261"/>
          </a:xfrm>
        </p:grpSpPr>
        <p:pic>
          <p:nvPicPr>
            <p:cNvPr id="8" name="Рисунок 7" descr="C:\Users\Ирина\Desktop\Захаров П.М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8857" y="136536"/>
              <a:ext cx="4244886" cy="50878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1388" y="3462740"/>
              <a:ext cx="2158858" cy="17754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871613" y="-118540"/>
              <a:ext cx="1736615" cy="218764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2306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91272" y="5473799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Захаров </a:t>
            </a:r>
            <a:r>
              <a:rPr lang="ru-RU" dirty="0" err="1" smtClean="0">
                <a:solidFill>
                  <a:srgbClr val="FF0000"/>
                </a:solidFill>
              </a:rPr>
              <a:t>павел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севастианович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419115" y="-118779"/>
            <a:ext cx="4414956" cy="5564003"/>
            <a:chOff x="0" y="0"/>
            <a:chExt cx="9806151" cy="12549352"/>
          </a:xfrm>
        </p:grpSpPr>
        <p:pic>
          <p:nvPicPr>
            <p:cNvPr id="10" name="Рисунок 9" descr="C:\Users\Ринат\Desktop\Захаров  Павел Севастьянович 001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089" y="220718"/>
              <a:ext cx="8986345" cy="123286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85435"/>
              <a:ext cx="3247696" cy="29639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085489" y="-220717"/>
              <a:ext cx="3499945" cy="394137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2875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Зотов </a:t>
            </a:r>
            <a:r>
              <a:rPr lang="ru-RU" dirty="0" err="1" smtClean="0">
                <a:solidFill>
                  <a:srgbClr val="FF0000"/>
                </a:solidFill>
              </a:rPr>
              <a:t>николай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иванович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335511" y="73030"/>
            <a:ext cx="3805510" cy="4964137"/>
            <a:chOff x="0" y="0"/>
            <a:chExt cx="8135007" cy="10657490"/>
          </a:xfrm>
        </p:grpSpPr>
        <p:pic>
          <p:nvPicPr>
            <p:cNvPr id="5" name="Рисунок 4" descr="C:\Users\Ринат\Desktop\Ветераны Бураковская СОШ\Зотов Н.И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559" y="31531"/>
              <a:ext cx="7567448" cy="106259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990897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225159" y="-252248"/>
              <a:ext cx="3657600" cy="416209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3241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709228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Киселёв </a:t>
            </a:r>
            <a:r>
              <a:rPr lang="ru-RU" dirty="0" err="1" smtClean="0">
                <a:solidFill>
                  <a:srgbClr val="FF0000"/>
                </a:solidFill>
              </a:rPr>
              <a:t>александр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михайлович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332800" y="0"/>
            <a:ext cx="4479559" cy="5517232"/>
            <a:chOff x="0" y="0"/>
            <a:chExt cx="10625959" cy="12107917"/>
          </a:xfrm>
        </p:grpSpPr>
        <p:pic>
          <p:nvPicPr>
            <p:cNvPr id="9" name="Рисунок 8" descr="C:\Users\Ринат\Desktop\Ветераны Бураковская СОШ\Киселев А.М.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25959" cy="121079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186" y="7788165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117020" y="-220717"/>
              <a:ext cx="4225159" cy="479271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7771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709228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Комиссаров Иван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андреевич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036610" y="0"/>
            <a:ext cx="5135790" cy="5589240"/>
            <a:chOff x="0" y="0"/>
            <a:chExt cx="10468304" cy="12044855"/>
          </a:xfrm>
        </p:grpSpPr>
        <p:pic>
          <p:nvPicPr>
            <p:cNvPr id="11" name="Рисунок 10" descr="C:\Users\Ринат\Desktop\Ветераны Бураковская СОШ\Комисаров И.А.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531"/>
              <a:ext cx="10405242" cy="120133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31" y="7725103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59365" y="-283779"/>
              <a:ext cx="4225159" cy="479271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98232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709228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Коновалов </a:t>
            </a:r>
            <a:r>
              <a:rPr lang="ru-RU" dirty="0" err="1" smtClean="0">
                <a:solidFill>
                  <a:srgbClr val="FF0000"/>
                </a:solidFill>
              </a:rPr>
              <a:t>александр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степанович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059832" y="-4658"/>
            <a:ext cx="4680520" cy="5377874"/>
            <a:chOff x="4460098" y="-4657"/>
            <a:chExt cx="2611471" cy="3893088"/>
          </a:xfrm>
        </p:grpSpPr>
        <p:pic>
          <p:nvPicPr>
            <p:cNvPr id="13" name="Рисунок 12" descr="C:\Users\Ринат\Desktop\Ветераны Бураковская СОШ\коновалов А.С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0098" y="0"/>
              <a:ext cx="2611471" cy="38884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3554" y="2566557"/>
              <a:ext cx="1172816" cy="13218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Рисунок 15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604133" y="47580"/>
              <a:ext cx="1292928" cy="118845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0756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709228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Коновалов Василий </a:t>
            </a:r>
            <a:r>
              <a:rPr lang="ru-RU" dirty="0" err="1" smtClean="0">
                <a:solidFill>
                  <a:srgbClr val="FF0000"/>
                </a:solidFill>
              </a:rPr>
              <a:t>степанович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731412" y="0"/>
            <a:ext cx="4797236" cy="4966066"/>
            <a:chOff x="0" y="0"/>
            <a:chExt cx="10689021" cy="12044855"/>
          </a:xfrm>
        </p:grpSpPr>
        <p:pic>
          <p:nvPicPr>
            <p:cNvPr id="9" name="Рисунок 8" descr="C:\Users\Ринат\Desktop\Ветераны Бураковская СОШ\Коновалов В.С.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25959" cy="120448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248" y="7725103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180082" y="-283779"/>
              <a:ext cx="4225159" cy="479271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2208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709228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Коновалов Сергей </a:t>
            </a:r>
            <a:r>
              <a:rPr lang="ru-RU" dirty="0" err="1" smtClean="0">
                <a:solidFill>
                  <a:srgbClr val="FF0000"/>
                </a:solidFill>
              </a:rPr>
              <a:t>степанович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968727" y="135434"/>
            <a:ext cx="4574389" cy="5138182"/>
            <a:chOff x="0" y="0"/>
            <a:chExt cx="10689021" cy="12580883"/>
          </a:xfrm>
        </p:grpSpPr>
        <p:pic>
          <p:nvPicPr>
            <p:cNvPr id="13" name="Рисунок 12" descr="C:\Users\Ринат\Desktop\Ветераны Бураковская СОШ\Коновалов С.С.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25959" cy="12580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882758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180082" y="-94593"/>
              <a:ext cx="4225159" cy="479271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73054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Афонин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яким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фёдорович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364884" y="214476"/>
            <a:ext cx="4009059" cy="5112568"/>
            <a:chOff x="0" y="0"/>
            <a:chExt cx="9553073" cy="11550316"/>
          </a:xfrm>
        </p:grpSpPr>
        <p:pic>
          <p:nvPicPr>
            <p:cNvPr id="5" name="Рисунок 4" descr="D:\Афонин Я.Ф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821" y="0"/>
              <a:ext cx="9240252" cy="115503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435516"/>
              <a:ext cx="4716378" cy="38982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692316" y="-553453"/>
              <a:ext cx="4235116" cy="534202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87872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22392" y="5531718"/>
            <a:ext cx="709228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Купоросов  </a:t>
            </a:r>
            <a:r>
              <a:rPr lang="ru-RU" dirty="0" err="1" smtClean="0">
                <a:solidFill>
                  <a:srgbClr val="FF0000"/>
                </a:solidFill>
              </a:rPr>
              <a:t>семён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кузьмич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915816" y="0"/>
            <a:ext cx="4747742" cy="5805264"/>
            <a:chOff x="0" y="0"/>
            <a:chExt cx="9869214" cy="12044855"/>
          </a:xfrm>
        </p:grpSpPr>
        <p:pic>
          <p:nvPicPr>
            <p:cNvPr id="9" name="Рисунок 8" descr="C:\Users\Ринат\Desktop\Ветераны Бураковская СОШ\Купоросов С.К.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248" y="0"/>
              <a:ext cx="9616966" cy="114772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725104"/>
              <a:ext cx="4729655" cy="43197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981903" y="-283779"/>
              <a:ext cx="4225159" cy="479271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62081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60742" y="5289810"/>
            <a:ext cx="709228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Курников  </a:t>
            </a:r>
            <a:r>
              <a:rPr lang="ru-RU" dirty="0" err="1" smtClean="0">
                <a:solidFill>
                  <a:srgbClr val="FF0000"/>
                </a:solidFill>
              </a:rPr>
              <a:t>василий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афанасьевич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931004" y="35851"/>
            <a:ext cx="4457438" cy="5253959"/>
            <a:chOff x="0" y="0"/>
            <a:chExt cx="10625959" cy="12044855"/>
          </a:xfrm>
        </p:grpSpPr>
        <p:pic>
          <p:nvPicPr>
            <p:cNvPr id="13" name="Рисунок 12" descr="C:\Users\Ринат\Desktop\Ветераны Бураковская СОШ\Курников В.А.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531"/>
              <a:ext cx="10625959" cy="117610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186" y="7725103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117020" y="-283779"/>
              <a:ext cx="4225159" cy="479271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73049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07704" y="5517232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Левагин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михаил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иванович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47864" y="0"/>
            <a:ext cx="4320480" cy="5517232"/>
            <a:chOff x="3640573" y="332655"/>
            <a:chExt cx="4107142" cy="5102778"/>
          </a:xfrm>
        </p:grpSpPr>
        <p:pic>
          <p:nvPicPr>
            <p:cNvPr id="1026" name="Picture 2" descr="C:\Users\Ринат\YandexDisk\ВЕТЕРАНЫ  КОМИНТЕРН  3\Левагин М.И.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3920" y="332655"/>
              <a:ext cx="3813795" cy="5102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0573" y="3356992"/>
              <a:ext cx="2200245" cy="18570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038183" y="135292"/>
              <a:ext cx="1512168" cy="190689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6945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Мордовкин </a:t>
            </a:r>
            <a:r>
              <a:rPr lang="ru-RU" dirty="0" err="1" smtClean="0">
                <a:solidFill>
                  <a:srgbClr val="FF0000"/>
                </a:solidFill>
              </a:rPr>
              <a:t>николай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александрович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952837" y="0"/>
            <a:ext cx="5276663" cy="5511503"/>
            <a:chOff x="0" y="0"/>
            <a:chExt cx="10689021" cy="12328634"/>
          </a:xfrm>
        </p:grpSpPr>
        <p:pic>
          <p:nvPicPr>
            <p:cNvPr id="11" name="Рисунок 10" descr="C:\Users\Ринат\Desktop\Ветераны Бураковская СОШ\Мордрвкин Н.А.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25959" cy="122655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248" y="8008882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180082" y="0"/>
              <a:ext cx="4225159" cy="479271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00705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Некрасов </a:t>
            </a:r>
            <a:r>
              <a:rPr lang="ru-RU" dirty="0" err="1" smtClean="0">
                <a:solidFill>
                  <a:srgbClr val="FF0000"/>
                </a:solidFill>
              </a:rPr>
              <a:t>александр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васильевич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185484" y="319796"/>
            <a:ext cx="4057223" cy="4500824"/>
            <a:chOff x="0" y="0"/>
            <a:chExt cx="8954814" cy="11981793"/>
          </a:xfrm>
        </p:grpSpPr>
        <p:pic>
          <p:nvPicPr>
            <p:cNvPr id="9" name="Рисунок 8" descr="C:\Users\Ринат\Desktop\Ветераны Бураковская СОШ\Некрасов А.В.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96" b="18639"/>
            <a:stretch/>
          </p:blipFill>
          <p:spPr bwMode="auto">
            <a:xfrm>
              <a:off x="94593" y="0"/>
              <a:ext cx="8860221" cy="11981793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842235"/>
              <a:ext cx="4729655" cy="43197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146331" y="-583324"/>
              <a:ext cx="4225159" cy="539180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7142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Пашунин </a:t>
            </a:r>
            <a:r>
              <a:rPr lang="ru-RU" dirty="0" err="1" smtClean="0">
                <a:solidFill>
                  <a:srgbClr val="FF0000"/>
                </a:solidFill>
              </a:rPr>
              <a:t>михаил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елизарович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185484" y="16768"/>
            <a:ext cx="4554868" cy="5212432"/>
            <a:chOff x="3185484" y="16768"/>
            <a:chExt cx="4057222" cy="4765206"/>
          </a:xfrm>
        </p:grpSpPr>
        <p:pic>
          <p:nvPicPr>
            <p:cNvPr id="10" name="Рисунок 9" descr="C:\Users\Наташа\Desktop\2 001.jp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23427" y="16768"/>
              <a:ext cx="3666267" cy="4765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5484" y="2890004"/>
              <a:ext cx="2142899" cy="16226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76173" y="-259604"/>
              <a:ext cx="1890161" cy="244290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81199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23728" y="549592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Попов  </a:t>
            </a:r>
            <a:r>
              <a:rPr lang="ru-RU" dirty="0" err="1" smtClean="0">
                <a:solidFill>
                  <a:srgbClr val="FF0000"/>
                </a:solidFill>
              </a:rPr>
              <a:t>григорий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степанович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709010" y="-15298"/>
            <a:ext cx="5031342" cy="5534756"/>
            <a:chOff x="2709010" y="-15298"/>
            <a:chExt cx="5031342" cy="5534756"/>
          </a:xfrm>
        </p:grpSpPr>
        <p:pic>
          <p:nvPicPr>
            <p:cNvPr id="8" name="Рисунок 7" descr="D:\Попов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8593" y="-15298"/>
              <a:ext cx="4871759" cy="5534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9010" y="3724970"/>
              <a:ext cx="2405740" cy="17749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335301" y="-320725"/>
              <a:ext cx="2067557" cy="274254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53083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Пыров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александр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александрович</a:t>
            </a:r>
            <a:r>
              <a:rPr lang="ru-RU" dirty="0" smtClean="0">
                <a:solidFill>
                  <a:srgbClr val="FF0000"/>
                </a:solidFill>
              </a:rPr>
              <a:t>   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707904" y="-3240"/>
            <a:ext cx="4262112" cy="5016416"/>
            <a:chOff x="0" y="0"/>
            <a:chExt cx="9301655" cy="10310648"/>
          </a:xfrm>
        </p:grpSpPr>
        <p:pic>
          <p:nvPicPr>
            <p:cNvPr id="11" name="Рисунок 10" descr="C:\Users\Ринат\Desktop\Ветераны Бураковская СОШ\Пыров А.А.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24"/>
            <a:stretch/>
          </p:blipFill>
          <p:spPr bwMode="auto">
            <a:xfrm>
              <a:off x="220717" y="31531"/>
              <a:ext cx="9080938" cy="102791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Рисунок 11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644055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792717" y="-283779"/>
              <a:ext cx="4225159" cy="479271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71202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:\Сидоров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994" y="104733"/>
            <a:ext cx="3904046" cy="502746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Сидоров  </a:t>
            </a:r>
            <a:r>
              <a:rPr lang="ru-RU" dirty="0" err="1" smtClean="0">
                <a:solidFill>
                  <a:srgbClr val="FF0000"/>
                </a:solidFill>
              </a:rPr>
              <a:t>анатолий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романович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3" name="Рисунок 12" descr="http://attachments-blog.tut.by/61414/files/2012/05/giorgi_lenta_0011-kopiy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631" y="3374551"/>
            <a:ext cx="2043768" cy="175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etkovd.ucoz.ru/foto/forum/9maya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99046" y="19678"/>
            <a:ext cx="1904938" cy="2075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974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Тарасов  </a:t>
            </a:r>
            <a:r>
              <a:rPr lang="ru-RU" dirty="0" err="1" smtClean="0">
                <a:solidFill>
                  <a:srgbClr val="FF0000"/>
                </a:solidFill>
              </a:rPr>
              <a:t>борис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алексеевич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131840" y="20124"/>
            <a:ext cx="4279915" cy="4971558"/>
            <a:chOff x="0" y="0"/>
            <a:chExt cx="10720552" cy="12391697"/>
          </a:xfrm>
        </p:grpSpPr>
        <p:pic>
          <p:nvPicPr>
            <p:cNvPr id="10" name="Рисунок 9" descr="C:\Users\Ринат\Desktop\Ветераны Бураковская СОШ\Тарасов Б.А.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07" b="2535"/>
            <a:stretch/>
          </p:blipFill>
          <p:spPr bwMode="auto">
            <a:xfrm>
              <a:off x="0" y="0"/>
              <a:ext cx="10720552" cy="1239169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248" y="7725103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180082" y="-283779"/>
              <a:ext cx="4225159" cy="479271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6310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Афонин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пётр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филиппович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364884" y="214476"/>
            <a:ext cx="4951532" cy="5016708"/>
            <a:chOff x="3364884" y="214476"/>
            <a:chExt cx="4951532" cy="5016708"/>
          </a:xfrm>
        </p:grpSpPr>
        <p:pic>
          <p:nvPicPr>
            <p:cNvPr id="9" name="Рисунок 8" descr="C:\Users\Наташа\Desktop\3 001.jp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77310" y="214476"/>
              <a:ext cx="4939106" cy="5016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4884" y="3505692"/>
              <a:ext cx="1979283" cy="17254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771807" y="-455525"/>
              <a:ext cx="1874608" cy="321461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20646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Усов  </a:t>
            </a:r>
            <a:r>
              <a:rPr lang="ru-RU" dirty="0" err="1" smtClean="0">
                <a:solidFill>
                  <a:srgbClr val="FF0000"/>
                </a:solidFill>
              </a:rPr>
              <a:t>иван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ионович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155298" y="-16396"/>
            <a:ext cx="4414654" cy="5642193"/>
            <a:chOff x="0" y="0"/>
            <a:chExt cx="9837682" cy="12549352"/>
          </a:xfrm>
        </p:grpSpPr>
        <p:pic>
          <p:nvPicPr>
            <p:cNvPr id="9" name="Рисунок 8" descr="C:\Users\Ринат\Desktop\Усов  Иван  Ионович    1903 001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65"/>
            <a:stretch/>
          </p:blipFill>
          <p:spPr bwMode="auto">
            <a:xfrm>
              <a:off x="31531" y="31531"/>
              <a:ext cx="9806151" cy="12234042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85435"/>
              <a:ext cx="3247696" cy="29639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085489" y="-220717"/>
              <a:ext cx="3499945" cy="394137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7289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Филиппов  </a:t>
            </a:r>
            <a:r>
              <a:rPr lang="ru-RU" dirty="0" err="1" smtClean="0">
                <a:solidFill>
                  <a:srgbClr val="FF0000"/>
                </a:solidFill>
              </a:rPr>
              <a:t>филип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макарович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915816" y="94206"/>
            <a:ext cx="5256584" cy="5187606"/>
            <a:chOff x="0" y="0"/>
            <a:chExt cx="9625263" cy="10082463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4063"/>
              <a:ext cx="9625263" cy="100584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2" name="Рисунок 11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63" y="7507705"/>
              <a:ext cx="2815389" cy="25747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715000" y="-517358"/>
              <a:ext cx="3392905" cy="442762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61204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инат\Desktop\НАГРАДНЫЕ  МАТЕРАЛЫ\филиппов ф. м.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296" y="1556792"/>
            <a:ext cx="7174704" cy="218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Филиппов  </a:t>
            </a:r>
            <a:r>
              <a:rPr lang="ru-RU" dirty="0" err="1" smtClean="0">
                <a:solidFill>
                  <a:srgbClr val="FF0000"/>
                </a:solidFill>
              </a:rPr>
              <a:t>филип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макарович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" name="Рисунок 11" descr="http://attachments-blog.tut.by/61414/files/2012/05/giorgi_lenta_0011-kopiy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808" y="3330648"/>
            <a:ext cx="1534915" cy="1322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etkovd.ucoz.ru/foto/forum/9maya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52669" y="1248779"/>
            <a:ext cx="1745710" cy="24180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397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Семья  </a:t>
            </a:r>
            <a:r>
              <a:rPr lang="ru-RU" dirty="0" err="1" smtClean="0">
                <a:solidFill>
                  <a:srgbClr val="FF0000"/>
                </a:solidFill>
              </a:rPr>
              <a:t>филипповых</a:t>
            </a:r>
            <a:r>
              <a:rPr lang="ru-RU" dirty="0" smtClean="0">
                <a:solidFill>
                  <a:srgbClr val="FF0000"/>
                </a:solidFill>
              </a:rPr>
              <a:t>  в  послевоенное  время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051720" y="128455"/>
            <a:ext cx="6880767" cy="4954029"/>
            <a:chOff x="2051720" y="128455"/>
            <a:chExt cx="6880767" cy="4954029"/>
          </a:xfrm>
        </p:grpSpPr>
        <p:pic>
          <p:nvPicPr>
            <p:cNvPr id="3074" name="Picture 2" descr="C:\Users\Ринат\Desktop\Attachments_burakovo2@mail.ru_\дядя филя.jpe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7744" y="128455"/>
              <a:ext cx="6664743" cy="4699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3356992"/>
              <a:ext cx="1979283" cy="17254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902753" y="-112901"/>
              <a:ext cx="1724251" cy="233521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8914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Филип  </a:t>
            </a:r>
            <a:r>
              <a:rPr lang="ru-RU" dirty="0" err="1" smtClean="0">
                <a:solidFill>
                  <a:srgbClr val="FF0000"/>
                </a:solidFill>
              </a:rPr>
              <a:t>макарович</a:t>
            </a:r>
            <a:r>
              <a:rPr lang="ru-RU" dirty="0" smtClean="0">
                <a:solidFill>
                  <a:srgbClr val="FF0000"/>
                </a:solidFill>
              </a:rPr>
              <a:t>  за рулём  грузовика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857011" y="192579"/>
            <a:ext cx="6672521" cy="5180637"/>
            <a:chOff x="1857011" y="192579"/>
            <a:chExt cx="6672521" cy="5180637"/>
          </a:xfrm>
        </p:grpSpPr>
        <p:pic>
          <p:nvPicPr>
            <p:cNvPr id="1026" name="Picture 2" descr="C:\Users\Ринат\Desktop\Attachments_burakovo2@mail.ru_\ффм.jpe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7011" y="192579"/>
              <a:ext cx="6672521" cy="51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3356992"/>
              <a:ext cx="1979283" cy="17254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52057" y="37796"/>
              <a:ext cx="1580237" cy="188980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03102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нат\Desktop\Attachments_burakovo2@mail.ru_\папка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0332"/>
            <a:ext cx="6611894" cy="514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Филип </a:t>
            </a:r>
            <a:r>
              <a:rPr lang="ru-RU" dirty="0" err="1" smtClean="0">
                <a:solidFill>
                  <a:srgbClr val="FF0000"/>
                </a:solidFill>
              </a:rPr>
              <a:t>макарович</a:t>
            </a:r>
            <a:r>
              <a:rPr lang="ru-RU" dirty="0" smtClean="0">
                <a:solidFill>
                  <a:srgbClr val="FF0000"/>
                </a:solidFill>
              </a:rPr>
              <a:t> со своим учеником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http://attachments-blog.tut.by/61414/files/2012/05/giorgi_lenta_0011-kopiy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56992"/>
            <a:ext cx="1979283" cy="1725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etkovd.ucoz.ru/foto/forum/9maya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40326" y="-50472"/>
            <a:ext cx="1580237" cy="2066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259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Шошокин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николай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дмитриевич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347864" y="1"/>
            <a:ext cx="3780487" cy="5013176"/>
            <a:chOff x="0" y="0"/>
            <a:chExt cx="9721515" cy="11550316"/>
          </a:xfrm>
        </p:grpSpPr>
        <p:pic>
          <p:nvPicPr>
            <p:cNvPr id="11" name="Рисунок 10" descr="C:\Users\Ринат\Desktop\Зайцевой Наталье\Шошокин Николай Дмитриевич (в середине) 001 - копия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389" y="48127"/>
              <a:ext cx="9047747" cy="114540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267074"/>
              <a:ext cx="4716379" cy="42832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21705" y="-264695"/>
              <a:ext cx="4235116" cy="476450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40590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Шошокин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павел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дмитриевич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987824" y="1869"/>
            <a:ext cx="3760663" cy="5457269"/>
            <a:chOff x="595313" y="882030"/>
            <a:chExt cx="5416847" cy="8242919"/>
          </a:xfrm>
        </p:grpSpPr>
        <p:pic>
          <p:nvPicPr>
            <p:cNvPr id="13" name="Рисунок 12" descr="C:\Users\Ринат\Desktop\Зайцевой Наталье\Шошокин Павел Дмитриевич 001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428" y="882030"/>
              <a:ext cx="5209732" cy="82429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313" y="6092494"/>
              <a:ext cx="3122653" cy="29989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Рисунок 15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62069" y="810471"/>
              <a:ext cx="2278531" cy="242164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10716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Бурмистров Илья  Николаевич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763688" y="0"/>
            <a:ext cx="7380312" cy="5445224"/>
            <a:chOff x="1763688" y="329796"/>
            <a:chExt cx="6303703" cy="4288318"/>
          </a:xfrm>
        </p:grpSpPr>
        <p:pic>
          <p:nvPicPr>
            <p:cNvPr id="13" name="Рисунок 12" descr="C:\Users\Ринат\Desktop\Рисунок (7)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347066"/>
              <a:ext cx="6303703" cy="35338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3662546"/>
              <a:ext cx="1080120" cy="9555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713599" y="151167"/>
              <a:ext cx="2102759" cy="246001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540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835696" y="5229200"/>
            <a:ext cx="7056784" cy="1362075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Ветераны Великой Отечественной  войны с. </a:t>
            </a:r>
            <a:r>
              <a:rPr lang="ru-RU" sz="3200" dirty="0" err="1">
                <a:solidFill>
                  <a:srgbClr val="FF0000"/>
                </a:solidFill>
              </a:rPr>
              <a:t>Бураково</a:t>
            </a:r>
            <a:r>
              <a:rPr lang="ru-RU" sz="3200" dirty="0">
                <a:solidFill>
                  <a:srgbClr val="FF0000"/>
                </a:solidFill>
              </a:rPr>
              <a:t>   1975 г.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835696" y="0"/>
            <a:ext cx="7209976" cy="5229200"/>
            <a:chOff x="1835696" y="0"/>
            <a:chExt cx="7209976" cy="5229200"/>
          </a:xfrm>
        </p:grpSpPr>
        <p:pic>
          <p:nvPicPr>
            <p:cNvPr id="8" name="Рисунок 7" descr="C:\Users\Ирина\Desktop\В 6 001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0"/>
              <a:ext cx="7200800" cy="5229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3096922"/>
              <a:ext cx="1975682" cy="21322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81088" y="-59720"/>
              <a:ext cx="2143727" cy="238544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60837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Гранёнков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пётр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павлович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987824" y="0"/>
            <a:ext cx="4658659" cy="5229199"/>
            <a:chOff x="325120" y="-1876742"/>
            <a:chExt cx="8493759" cy="10611485"/>
          </a:xfrm>
        </p:grpSpPr>
        <p:pic>
          <p:nvPicPr>
            <p:cNvPr id="10" name="Рисунок 9" descr="D:\Пётр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969" y="-1876742"/>
              <a:ext cx="7771910" cy="106114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120" y="4788521"/>
              <a:ext cx="4716083" cy="38980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006493" y="-2430099"/>
              <a:ext cx="4234970" cy="534168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11479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Дмитриев </a:t>
            </a:r>
            <a:r>
              <a:rPr lang="ru-RU" dirty="0" err="1" smtClean="0">
                <a:solidFill>
                  <a:srgbClr val="FF0000"/>
                </a:solidFill>
              </a:rPr>
              <a:t>ефим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владимирович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771800" y="0"/>
            <a:ext cx="4904474" cy="5423671"/>
            <a:chOff x="0" y="220717"/>
            <a:chExt cx="9900745" cy="12044855"/>
          </a:xfrm>
        </p:grpSpPr>
        <p:pic>
          <p:nvPicPr>
            <p:cNvPr id="11" name="Рисунок 10" descr="C:\Users\Ринат\Desktop\Ветераны Бураковская СОШ\Дмитриев Е.В.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20717"/>
              <a:ext cx="9900297" cy="116240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945820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391807" y="220717"/>
              <a:ext cx="4225159" cy="479271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84799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3058887" y="0"/>
            <a:ext cx="4254569" cy="5832648"/>
            <a:chOff x="0" y="0"/>
            <a:chExt cx="8418786" cy="12360166"/>
          </a:xfrm>
        </p:grpSpPr>
        <p:pic>
          <p:nvPicPr>
            <p:cNvPr id="10" name="Рисунок 9" descr="C:\Users\Ринат\Desktop\Ермолаев В. Н 001 - копия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418786" cy="12360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17" y="6589986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909848" y="31531"/>
              <a:ext cx="4225159" cy="479271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373216"/>
            <a:ext cx="7772400" cy="136207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Ермолаев </a:t>
            </a:r>
            <a:r>
              <a:rPr lang="ru-RU" dirty="0" err="1" smtClean="0">
                <a:solidFill>
                  <a:srgbClr val="FF0000"/>
                </a:solidFill>
              </a:rPr>
              <a:t>василий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елизарович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633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953565" y="148792"/>
            <a:ext cx="4404983" cy="5152416"/>
            <a:chOff x="2953565" y="148792"/>
            <a:chExt cx="4404983" cy="5152416"/>
          </a:xfrm>
        </p:grpSpPr>
        <p:pic>
          <p:nvPicPr>
            <p:cNvPr id="7" name="Рисунок 6" descr="C:\Users\Наташа\Desktop\4 001.jp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70430" y="148792"/>
              <a:ext cx="4188118" cy="5152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3565" y="3262757"/>
              <a:ext cx="2390207" cy="20384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515014" y="-25625"/>
              <a:ext cx="1624024" cy="197285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373216"/>
            <a:ext cx="7772400" cy="136207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Ермолаев </a:t>
            </a:r>
            <a:r>
              <a:rPr lang="ru-RU" dirty="0" err="1" smtClean="0">
                <a:solidFill>
                  <a:srgbClr val="FF0000"/>
                </a:solidFill>
              </a:rPr>
              <a:t>николай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елизарович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401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по  теме Великая Отечественная  война</Template>
  <TotalTime>339</TotalTime>
  <Words>109</Words>
  <Application>Microsoft Office PowerPoint</Application>
  <PresentationFormat>Экран (4:3)</PresentationFormat>
  <Paragraphs>37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4_Оформление по умолчанию</vt:lpstr>
      <vt:lpstr>Вечная память  победителям!</vt:lpstr>
      <vt:lpstr>Афонин яким фёдорович</vt:lpstr>
      <vt:lpstr>Афонин пётр филиппович</vt:lpstr>
      <vt:lpstr>Бурмистров Илья  Николаевич </vt:lpstr>
      <vt:lpstr>Ветераны Великой Отечественной  войны с. Бураково   1975 г. </vt:lpstr>
      <vt:lpstr>Гранёнков  пётр  павлович</vt:lpstr>
      <vt:lpstr>Дмитриев ефим владимирович </vt:lpstr>
      <vt:lpstr>Ермолаев василий  елизарович</vt:lpstr>
      <vt:lpstr>Ермолаев николай  елизарович</vt:lpstr>
      <vt:lpstr>Захаров дмитрий михайлович  </vt:lpstr>
      <vt:lpstr>Захаров константин алексеевич  </vt:lpstr>
      <vt:lpstr>Захаров павел  михайлович  </vt:lpstr>
      <vt:lpstr>Захаров павел  севастианович  </vt:lpstr>
      <vt:lpstr>Зотов николай иванович</vt:lpstr>
      <vt:lpstr>Киселёв александр михайлович</vt:lpstr>
      <vt:lpstr>Комиссаров Иван андреевич</vt:lpstr>
      <vt:lpstr>Коновалов александр степанович</vt:lpstr>
      <vt:lpstr>Коновалов Василий степанович</vt:lpstr>
      <vt:lpstr>Коновалов Сергей степанович</vt:lpstr>
      <vt:lpstr>Купоросов  семён кузьмич</vt:lpstr>
      <vt:lpstr>Курников  василий афанасьевич.</vt:lpstr>
      <vt:lpstr>Левагин  михаил иванович </vt:lpstr>
      <vt:lpstr>Мордовкин николай  александрович</vt:lpstr>
      <vt:lpstr>Некрасов александр васильевич </vt:lpstr>
      <vt:lpstr>Пашунин михаил елизарович </vt:lpstr>
      <vt:lpstr>Попов  григорий  степанович </vt:lpstr>
      <vt:lpstr>Пыров  александр александрович   </vt:lpstr>
      <vt:lpstr>Сидоров  анатолий  романович</vt:lpstr>
      <vt:lpstr>Тарасов  борис  алексеевич </vt:lpstr>
      <vt:lpstr>Усов  иван ионович</vt:lpstr>
      <vt:lpstr>Филиппов  филип  макарович</vt:lpstr>
      <vt:lpstr>Филиппов  филип  макарович</vt:lpstr>
      <vt:lpstr>Семья  филипповых  в  послевоенное  время</vt:lpstr>
      <vt:lpstr>Филип  макарович  за рулём  грузовика</vt:lpstr>
      <vt:lpstr>Филип макарович со своим учеником</vt:lpstr>
      <vt:lpstr>Шошокин николай  дмитриевич</vt:lpstr>
      <vt:lpstr>Шошокин павел  дмитриевич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Ринат</dc:creator>
  <cp:lastModifiedBy>Ринат</cp:lastModifiedBy>
  <cp:revision>49</cp:revision>
  <dcterms:created xsi:type="dcterms:W3CDTF">2015-04-12T09:29:02Z</dcterms:created>
  <dcterms:modified xsi:type="dcterms:W3CDTF">2015-05-09T18:09:19Z</dcterms:modified>
</cp:coreProperties>
</file>